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98" r:id="rId3"/>
    <p:sldId id="297" r:id="rId4"/>
    <p:sldId id="296" r:id="rId5"/>
    <p:sldId id="292" r:id="rId6"/>
    <p:sldId id="295" r:id="rId7"/>
    <p:sldId id="294" r:id="rId8"/>
    <p:sldId id="271" r:id="rId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9"/>
    <a:srgbClr val="FFFFFF"/>
    <a:srgbClr val="191D32"/>
    <a:srgbClr val="64336E"/>
    <a:srgbClr val="9CA5BA"/>
    <a:srgbClr val="FFF8F0"/>
    <a:srgbClr val="282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1628" autoAdjust="0"/>
  </p:normalViewPr>
  <p:slideViewPr>
    <p:cSldViewPr>
      <p:cViewPr varScale="1">
        <p:scale>
          <a:sx n="69" d="100"/>
          <a:sy n="69" d="100"/>
        </p:scale>
        <p:origin x="144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94" d="100"/>
          <a:sy n="94" d="100"/>
        </p:scale>
        <p:origin x="-301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7ECCA0D7-5964-4F03-BFE9-BEB30B051454}" type="datetimeFigureOut">
              <a:rPr lang="en-US"/>
              <a:pPr>
                <a:defRPr/>
              </a:pPr>
              <a:t>5/27/2021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D2A231CC-5338-49BD-B63A-AA8A6B97A75E}" type="slidenum">
              <a:rPr lang="en-US"/>
              <a:pPr>
                <a:defRPr/>
              </a:pPr>
              <a:t>‹#›</a:t>
            </a:fld>
            <a:endParaRPr lang="en-US"/>
          </a:p>
        </p:txBody>
      </p:sp>
    </p:spTree>
    <p:extLst>
      <p:ext uri="{BB962C8B-B14F-4D97-AF65-F5344CB8AC3E}">
        <p14:creationId xmlns:p14="http://schemas.microsoft.com/office/powerpoint/2010/main" val="12050174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D3728546-8680-42CE-82DA-E87AD98076DC}" type="datetimeFigureOut">
              <a:rPr lang="en-US"/>
              <a:pPr>
                <a:defRPr/>
              </a:pPr>
              <a:t>5/27/2021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AE00F320-429D-4954-8E1B-1F73AA11FFC2}" type="slidenum">
              <a:rPr lang="en-US"/>
              <a:pPr>
                <a:defRPr/>
              </a:pPr>
              <a:t>‹#›</a:t>
            </a:fld>
            <a:endParaRPr lang="en-US"/>
          </a:p>
        </p:txBody>
      </p:sp>
    </p:spTree>
    <p:extLst>
      <p:ext uri="{BB962C8B-B14F-4D97-AF65-F5344CB8AC3E}">
        <p14:creationId xmlns:p14="http://schemas.microsoft.com/office/powerpoint/2010/main" val="15978472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32C43F-7798-4143-A691-80AC7DE0517F}" type="slidenum">
              <a:rPr lang="en-US" altLang="en-US"/>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ark">
    <p:spTree>
      <p:nvGrpSpPr>
        <p:cNvPr id="1" name=""/>
        <p:cNvGrpSpPr/>
        <p:nvPr/>
      </p:nvGrpSpPr>
      <p:grpSpPr>
        <a:xfrm>
          <a:off x="0" y="0"/>
          <a:ext cx="0" cy="0"/>
          <a:chOff x="0" y="0"/>
          <a:chExt cx="0" cy="0"/>
        </a:xfrm>
      </p:grpSpPr>
      <p:sp>
        <p:nvSpPr>
          <p:cNvPr id="6" name="Rectangle 5"/>
          <p:cNvSpPr/>
          <p:nvPr userDrawn="1"/>
        </p:nvSpPr>
        <p:spPr>
          <a:xfrm>
            <a:off x="-152400" y="2057400"/>
            <a:ext cx="9525000" cy="2286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6324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76200" y="-76200"/>
            <a:ext cx="9296400" cy="7010400"/>
          </a:xfrm>
        </p:spPr>
        <p:txBody>
          <a:bodyPr rtlCol="0">
            <a:normAutofit/>
          </a:bodyPr>
          <a:lstStyle/>
          <a:p>
            <a:pPr lvl="0"/>
            <a:r>
              <a:rPr lang="en-US" noProof="0"/>
              <a:t>Click icon to add picture</a:t>
            </a:r>
            <a:endParaRPr lang="en-US" noProof="0" dirty="0"/>
          </a:p>
        </p:txBody>
      </p:sp>
      <p:sp>
        <p:nvSpPr>
          <p:cNvPr id="2" name="Title 1"/>
          <p:cNvSpPr>
            <a:spLocks noGrp="1"/>
          </p:cNvSpPr>
          <p:nvPr>
            <p:ph type="ctrTitle"/>
          </p:nvPr>
        </p:nvSpPr>
        <p:spPr>
          <a:xfrm>
            <a:off x="540391" y="2209800"/>
            <a:ext cx="8229600" cy="1009650"/>
          </a:xfrm>
        </p:spPr>
        <p:txBody>
          <a:bodyPr>
            <a:noAutofit/>
          </a:bodyPr>
          <a:lstStyle>
            <a:lvl1pPr>
              <a:defRPr sz="4800" b="1">
                <a:solidFill>
                  <a:srgbClr val="64336E"/>
                </a:solidFill>
              </a:defRPr>
            </a:lvl1pPr>
          </a:lstStyle>
          <a:p>
            <a:r>
              <a:rPr lang="en-US" dirty="0"/>
              <a:t>Click to edit Master title style</a:t>
            </a:r>
          </a:p>
        </p:txBody>
      </p:sp>
      <p:sp>
        <p:nvSpPr>
          <p:cNvPr id="3" name="Subtitle 2"/>
          <p:cNvSpPr>
            <a:spLocks noGrp="1"/>
          </p:cNvSpPr>
          <p:nvPr>
            <p:ph type="subTitle" idx="1"/>
          </p:nvPr>
        </p:nvSpPr>
        <p:spPr>
          <a:xfrm>
            <a:off x="1447800" y="3352800"/>
            <a:ext cx="6400800" cy="838200"/>
          </a:xfrm>
        </p:spPr>
        <p:txBody>
          <a:bodyPr>
            <a:normAutofit/>
          </a:bodyPr>
          <a:lstStyle>
            <a:lvl1pPr marL="0" indent="0" algn="ctr">
              <a:buNone/>
              <a:defRPr sz="4000">
                <a:solidFill>
                  <a:srgbClr val="64336E"/>
                </a:solidFill>
                <a:latin typeface="Franklin Gothic Medium Cond" panose="020B06060304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937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noAutofit/>
          </a:bodyPr>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solidFill>
                  <a:srgbClr val="9CA5BA"/>
                </a:solidFill>
                <a:latin typeface="Franklin Gothic Medium Cond" panose="020B06060304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a:t>March 2018</a:t>
            </a:r>
          </a:p>
        </p:txBody>
      </p:sp>
      <p:sp>
        <p:nvSpPr>
          <p:cNvPr id="7" name="Slide Number Placeholder 6"/>
          <p:cNvSpPr>
            <a:spLocks noGrp="1"/>
          </p:cNvSpPr>
          <p:nvPr>
            <p:ph type="sldNum" sz="quarter" idx="11"/>
          </p:nvPr>
        </p:nvSpPr>
        <p:spPr/>
        <p:txBody>
          <a:bodyPr/>
          <a:lstStyle>
            <a:lvl1pPr>
              <a:defRPr/>
            </a:lvl1pPr>
          </a:lstStyle>
          <a:p>
            <a:pPr>
              <a:defRPr/>
            </a:pPr>
            <a:fld id="{8104A8F2-2679-4267-B193-A2E7F6486BB0}" type="slidenum">
              <a:rPr lang="en-US"/>
              <a:pPr>
                <a:defRPr/>
              </a:pPr>
              <a:t>‹#›</a:t>
            </a:fld>
            <a:endParaRPr lang="en-US"/>
          </a:p>
        </p:txBody>
      </p:sp>
    </p:spTree>
    <p:extLst>
      <p:ext uri="{BB962C8B-B14F-4D97-AF65-F5344CB8AC3E}">
        <p14:creationId xmlns:p14="http://schemas.microsoft.com/office/powerpoint/2010/main" val="161376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sp>
        <p:nvSpPr>
          <p:cNvPr id="6" name="Rectangle 5"/>
          <p:cNvSpPr/>
          <p:nvPr userDrawn="1"/>
        </p:nvSpPr>
        <p:spPr>
          <a:xfrm>
            <a:off x="-152400" y="2057400"/>
            <a:ext cx="9525000" cy="2286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6324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76200" y="-76200"/>
            <a:ext cx="9296400" cy="7010400"/>
          </a:xfrm>
        </p:spPr>
        <p:txBody>
          <a:bodyPr rtlCol="0">
            <a:normAutofit/>
          </a:bodyPr>
          <a:lstStyle/>
          <a:p>
            <a:pPr lvl="0"/>
            <a:r>
              <a:rPr lang="en-US" noProof="0"/>
              <a:t>Click icon to add picture</a:t>
            </a:r>
            <a:endParaRPr lang="en-US" noProof="0" dirty="0"/>
          </a:p>
        </p:txBody>
      </p:sp>
      <p:sp>
        <p:nvSpPr>
          <p:cNvPr id="2" name="Title 1"/>
          <p:cNvSpPr>
            <a:spLocks noGrp="1"/>
          </p:cNvSpPr>
          <p:nvPr>
            <p:ph type="ctrTitle"/>
          </p:nvPr>
        </p:nvSpPr>
        <p:spPr>
          <a:xfrm>
            <a:off x="540391" y="2209800"/>
            <a:ext cx="8229600" cy="1009650"/>
          </a:xfrm>
        </p:spPr>
        <p:txBody>
          <a:bodyPr>
            <a:noAutofit/>
          </a:bodyPr>
          <a:lstStyle>
            <a:lvl1pPr>
              <a:defRPr sz="4800" b="1">
                <a:solidFill>
                  <a:srgbClr val="64336E"/>
                </a:solidFill>
              </a:defRPr>
            </a:lvl1pPr>
          </a:lstStyle>
          <a:p>
            <a:r>
              <a:rPr lang="en-US" dirty="0"/>
              <a:t>Click to edit Master title style</a:t>
            </a:r>
          </a:p>
        </p:txBody>
      </p:sp>
      <p:sp>
        <p:nvSpPr>
          <p:cNvPr id="3" name="Subtitle 2"/>
          <p:cNvSpPr>
            <a:spLocks noGrp="1"/>
          </p:cNvSpPr>
          <p:nvPr>
            <p:ph type="subTitle" idx="1"/>
          </p:nvPr>
        </p:nvSpPr>
        <p:spPr>
          <a:xfrm>
            <a:off x="1447800" y="3352800"/>
            <a:ext cx="6400800" cy="838200"/>
          </a:xfrm>
        </p:spPr>
        <p:txBody>
          <a:bodyPr>
            <a:normAutofit/>
          </a:bodyPr>
          <a:lstStyle>
            <a:lvl1pPr marL="0" indent="0" algn="ctr">
              <a:buNone/>
              <a:defRPr sz="4000">
                <a:solidFill>
                  <a:srgbClr val="64336E"/>
                </a:solidFill>
                <a:latin typeface="Franklin Gothic Medium Cond" panose="020B06060304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843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March 2018</a:t>
            </a:r>
          </a:p>
        </p:txBody>
      </p:sp>
      <p:sp>
        <p:nvSpPr>
          <p:cNvPr id="6" name="Slide Number Placeholder 5"/>
          <p:cNvSpPr>
            <a:spLocks noGrp="1"/>
          </p:cNvSpPr>
          <p:nvPr>
            <p:ph type="sldNum" sz="quarter" idx="11"/>
          </p:nvPr>
        </p:nvSpPr>
        <p:spPr/>
        <p:txBody>
          <a:bodyPr/>
          <a:lstStyle>
            <a:lvl1pPr>
              <a:defRPr/>
            </a:lvl1pPr>
          </a:lstStyle>
          <a:p>
            <a:pPr>
              <a:defRPr/>
            </a:pPr>
            <a:fld id="{4615E566-EAA6-47B7-AE67-DEC13D920AAE}" type="slidenum">
              <a:rPr lang="en-US"/>
              <a:pPr>
                <a:defRPr/>
              </a:pPr>
              <a:t>‹#›</a:t>
            </a:fld>
            <a:endParaRPr lang="en-US"/>
          </a:p>
        </p:txBody>
      </p:sp>
    </p:spTree>
    <p:extLst>
      <p:ext uri="{BB962C8B-B14F-4D97-AF65-F5344CB8AC3E}">
        <p14:creationId xmlns:p14="http://schemas.microsoft.com/office/powerpoint/2010/main" val="213797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spc="30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March 2018</a:t>
            </a:r>
          </a:p>
        </p:txBody>
      </p:sp>
      <p:sp>
        <p:nvSpPr>
          <p:cNvPr id="6" name="Slide Number Placeholder 5"/>
          <p:cNvSpPr>
            <a:spLocks noGrp="1"/>
          </p:cNvSpPr>
          <p:nvPr>
            <p:ph type="sldNum" sz="quarter" idx="11"/>
          </p:nvPr>
        </p:nvSpPr>
        <p:spPr/>
        <p:txBody>
          <a:bodyPr/>
          <a:lstStyle>
            <a:lvl1pPr>
              <a:defRPr/>
            </a:lvl1pPr>
          </a:lstStyle>
          <a:p>
            <a:pPr>
              <a:defRPr/>
            </a:pPr>
            <a:fld id="{13D81319-7400-448F-869A-A3C411DA5CCA}" type="slidenum">
              <a:rPr lang="en-US"/>
              <a:pPr>
                <a:defRPr/>
              </a:pPr>
              <a:t>‹#›</a:t>
            </a:fld>
            <a:endParaRPr lang="en-US"/>
          </a:p>
        </p:txBody>
      </p:sp>
    </p:spTree>
    <p:extLst>
      <p:ext uri="{BB962C8B-B14F-4D97-AF65-F5344CB8AC3E}">
        <p14:creationId xmlns:p14="http://schemas.microsoft.com/office/powerpoint/2010/main" val="25178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r>
              <a:rPr lang="en-US"/>
              <a:t>March 2018</a:t>
            </a:r>
          </a:p>
        </p:txBody>
      </p:sp>
      <p:sp>
        <p:nvSpPr>
          <p:cNvPr id="7" name="Slide Number Placeholder 6"/>
          <p:cNvSpPr>
            <a:spLocks noGrp="1"/>
          </p:cNvSpPr>
          <p:nvPr>
            <p:ph type="sldNum" sz="quarter" idx="11"/>
          </p:nvPr>
        </p:nvSpPr>
        <p:spPr/>
        <p:txBody>
          <a:bodyPr/>
          <a:lstStyle>
            <a:lvl1pPr>
              <a:defRPr/>
            </a:lvl1pPr>
          </a:lstStyle>
          <a:p>
            <a:pPr>
              <a:defRPr/>
            </a:pPr>
            <a:fld id="{3CB7EA9C-09A1-444A-9641-4A8E4AAB49D7}" type="slidenum">
              <a:rPr lang="en-US"/>
              <a:pPr>
                <a:defRPr/>
              </a:pPr>
              <a:t>‹#›</a:t>
            </a:fld>
            <a:endParaRPr lang="en-US"/>
          </a:p>
        </p:txBody>
      </p:sp>
    </p:spTree>
    <p:extLst>
      <p:ext uri="{BB962C8B-B14F-4D97-AF65-F5344CB8AC3E}">
        <p14:creationId xmlns:p14="http://schemas.microsoft.com/office/powerpoint/2010/main" val="54704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r>
              <a:rPr lang="en-US"/>
              <a:t>March 2018</a:t>
            </a:r>
          </a:p>
        </p:txBody>
      </p:sp>
      <p:sp>
        <p:nvSpPr>
          <p:cNvPr id="9" name="Slide Number Placeholder 8"/>
          <p:cNvSpPr>
            <a:spLocks noGrp="1"/>
          </p:cNvSpPr>
          <p:nvPr>
            <p:ph type="sldNum" sz="quarter" idx="11"/>
          </p:nvPr>
        </p:nvSpPr>
        <p:spPr/>
        <p:txBody>
          <a:bodyPr/>
          <a:lstStyle>
            <a:lvl1pPr>
              <a:defRPr/>
            </a:lvl1pPr>
          </a:lstStyle>
          <a:p>
            <a:pPr>
              <a:defRPr/>
            </a:pPr>
            <a:fld id="{0A1075C1-430C-4155-9430-0095F261ADB1}" type="slidenum">
              <a:rPr lang="en-US"/>
              <a:pPr>
                <a:defRPr/>
              </a:pPr>
              <a:t>‹#›</a:t>
            </a:fld>
            <a:endParaRPr lang="en-US"/>
          </a:p>
        </p:txBody>
      </p:sp>
    </p:spTree>
    <p:extLst>
      <p:ext uri="{BB962C8B-B14F-4D97-AF65-F5344CB8AC3E}">
        <p14:creationId xmlns:p14="http://schemas.microsoft.com/office/powerpoint/2010/main" val="38934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r>
              <a:rPr lang="en-US"/>
              <a:t>March 2018</a:t>
            </a:r>
          </a:p>
        </p:txBody>
      </p:sp>
      <p:sp>
        <p:nvSpPr>
          <p:cNvPr id="5" name="Slide Number Placeholder 4"/>
          <p:cNvSpPr>
            <a:spLocks noGrp="1"/>
          </p:cNvSpPr>
          <p:nvPr>
            <p:ph type="sldNum" sz="quarter" idx="11"/>
          </p:nvPr>
        </p:nvSpPr>
        <p:spPr/>
        <p:txBody>
          <a:bodyPr/>
          <a:lstStyle>
            <a:lvl1pPr>
              <a:defRPr/>
            </a:lvl1pPr>
          </a:lstStyle>
          <a:p>
            <a:pPr>
              <a:defRPr/>
            </a:pPr>
            <a:fld id="{B6B31F2D-7B0D-4806-99F0-761A76AA57B6}" type="slidenum">
              <a:rPr lang="en-US"/>
              <a:pPr>
                <a:defRPr/>
              </a:pPr>
              <a:t>‹#›</a:t>
            </a:fld>
            <a:endParaRPr lang="en-US"/>
          </a:p>
        </p:txBody>
      </p:sp>
    </p:spTree>
    <p:extLst>
      <p:ext uri="{BB962C8B-B14F-4D97-AF65-F5344CB8AC3E}">
        <p14:creationId xmlns:p14="http://schemas.microsoft.com/office/powerpoint/2010/main" val="200575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r>
              <a:rPr lang="en-US"/>
              <a:t>March 2018</a:t>
            </a:r>
          </a:p>
        </p:txBody>
      </p:sp>
      <p:sp>
        <p:nvSpPr>
          <p:cNvPr id="4" name="Slide Number Placeholder 3"/>
          <p:cNvSpPr>
            <a:spLocks noGrp="1"/>
          </p:cNvSpPr>
          <p:nvPr>
            <p:ph type="sldNum" sz="quarter" idx="11"/>
          </p:nvPr>
        </p:nvSpPr>
        <p:spPr/>
        <p:txBody>
          <a:bodyPr/>
          <a:lstStyle>
            <a:lvl1pPr>
              <a:defRPr/>
            </a:lvl1pPr>
          </a:lstStyle>
          <a:p>
            <a:pPr>
              <a:defRPr/>
            </a:pPr>
            <a:fld id="{F4E75515-7001-4C0C-9FA5-EA887CBA69E5}" type="slidenum">
              <a:rPr lang="en-US"/>
              <a:pPr>
                <a:defRPr/>
              </a:pPr>
              <a:t>‹#›</a:t>
            </a:fld>
            <a:endParaRPr lang="en-US"/>
          </a:p>
        </p:txBody>
      </p:sp>
    </p:spTree>
    <p:extLst>
      <p:ext uri="{BB962C8B-B14F-4D97-AF65-F5344CB8AC3E}">
        <p14:creationId xmlns:p14="http://schemas.microsoft.com/office/powerpoint/2010/main" val="289390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323013"/>
            <a:ext cx="76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a:solidFill>
                  <a:srgbClr val="9CA5BA"/>
                </a:solidFill>
                <a:latin typeface="Franklin Gothic Medium Cond" panose="020B06060304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a:t>March 2018</a:t>
            </a:r>
          </a:p>
        </p:txBody>
      </p:sp>
      <p:sp>
        <p:nvSpPr>
          <p:cNvPr id="7" name="Slide Number Placeholder 6"/>
          <p:cNvSpPr>
            <a:spLocks noGrp="1"/>
          </p:cNvSpPr>
          <p:nvPr>
            <p:ph type="sldNum" sz="quarter" idx="11"/>
          </p:nvPr>
        </p:nvSpPr>
        <p:spPr/>
        <p:txBody>
          <a:bodyPr/>
          <a:lstStyle>
            <a:lvl1pPr>
              <a:defRPr/>
            </a:lvl1pPr>
          </a:lstStyle>
          <a:p>
            <a:pPr>
              <a:defRPr/>
            </a:pPr>
            <a:fld id="{D4293D92-A98E-453B-88CC-B02B7675FD0C}" type="slidenum">
              <a:rPr lang="en-US"/>
              <a:pPr>
                <a:defRPr/>
              </a:pPr>
              <a:t>‹#›</a:t>
            </a:fld>
            <a:endParaRPr lang="en-US"/>
          </a:p>
        </p:txBody>
      </p:sp>
    </p:spTree>
    <p:extLst>
      <p:ext uri="{BB962C8B-B14F-4D97-AF65-F5344CB8AC3E}">
        <p14:creationId xmlns:p14="http://schemas.microsoft.com/office/powerpoint/2010/main" val="78357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F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282F44"/>
                </a:solidFill>
                <a:latin typeface="Franklin Gothic Book" panose="020B0503020102020204" pitchFamily="34" charset="0"/>
                <a:cs typeface="+mn-cs"/>
              </a:defRPr>
            </a:lvl1pPr>
          </a:lstStyle>
          <a:p>
            <a:pPr>
              <a:defRPr/>
            </a:pPr>
            <a:r>
              <a:rPr lang="en-US"/>
              <a:t>March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282F44"/>
                </a:solidFill>
                <a:latin typeface="Franklin Gothic Book" panose="020B0503020102020204" pitchFamily="34" charset="0"/>
                <a:cs typeface="+mn-cs"/>
              </a:defRPr>
            </a:lvl1pPr>
          </a:lstStyle>
          <a:p>
            <a:pPr>
              <a:defRPr/>
            </a:pPr>
            <a:fld id="{D2750439-AFB5-4837-ACF8-50DB4F0FAA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p:txStyles>
    <p:titleStyle>
      <a:lvl1pPr algn="ctr" rtl="0" fontAlgn="base">
        <a:spcBef>
          <a:spcPct val="0"/>
        </a:spcBef>
        <a:spcAft>
          <a:spcPct val="0"/>
        </a:spcAft>
        <a:defRPr sz="4400" kern="1200">
          <a:solidFill>
            <a:srgbClr val="64336E"/>
          </a:solidFill>
          <a:latin typeface="Blue Highway D Type" panose="00000400000000000000" pitchFamily="2" charset="0"/>
          <a:ea typeface="+mj-ea"/>
          <a:cs typeface="+mj-cs"/>
        </a:defRPr>
      </a:lvl1pPr>
      <a:lvl2pPr algn="ctr" rtl="0" fontAlgn="base">
        <a:spcBef>
          <a:spcPct val="0"/>
        </a:spcBef>
        <a:spcAft>
          <a:spcPct val="0"/>
        </a:spcAft>
        <a:defRPr sz="4400">
          <a:solidFill>
            <a:srgbClr val="64336E"/>
          </a:solidFill>
          <a:latin typeface="Blue Highway D Type"/>
        </a:defRPr>
      </a:lvl2pPr>
      <a:lvl3pPr algn="ctr" rtl="0" fontAlgn="base">
        <a:spcBef>
          <a:spcPct val="0"/>
        </a:spcBef>
        <a:spcAft>
          <a:spcPct val="0"/>
        </a:spcAft>
        <a:defRPr sz="4400">
          <a:solidFill>
            <a:srgbClr val="64336E"/>
          </a:solidFill>
          <a:latin typeface="Blue Highway D Type"/>
        </a:defRPr>
      </a:lvl3pPr>
      <a:lvl4pPr algn="ctr" rtl="0" fontAlgn="base">
        <a:spcBef>
          <a:spcPct val="0"/>
        </a:spcBef>
        <a:spcAft>
          <a:spcPct val="0"/>
        </a:spcAft>
        <a:defRPr sz="4400">
          <a:solidFill>
            <a:srgbClr val="64336E"/>
          </a:solidFill>
          <a:latin typeface="Blue Highway D Type"/>
        </a:defRPr>
      </a:lvl4pPr>
      <a:lvl5pPr algn="ctr" rtl="0" fontAlgn="base">
        <a:spcBef>
          <a:spcPct val="0"/>
        </a:spcBef>
        <a:spcAft>
          <a:spcPct val="0"/>
        </a:spcAft>
        <a:defRPr sz="4400">
          <a:solidFill>
            <a:srgbClr val="64336E"/>
          </a:solidFill>
          <a:latin typeface="Blue Highway D Type"/>
        </a:defRPr>
      </a:lvl5pPr>
      <a:lvl6pPr marL="457200" algn="ctr" rtl="0" fontAlgn="base">
        <a:spcBef>
          <a:spcPct val="0"/>
        </a:spcBef>
        <a:spcAft>
          <a:spcPct val="0"/>
        </a:spcAft>
        <a:defRPr sz="4400">
          <a:solidFill>
            <a:srgbClr val="64336E"/>
          </a:solidFill>
          <a:latin typeface="Blue Highway D Type"/>
        </a:defRPr>
      </a:lvl6pPr>
      <a:lvl7pPr marL="914400" algn="ctr" rtl="0" fontAlgn="base">
        <a:spcBef>
          <a:spcPct val="0"/>
        </a:spcBef>
        <a:spcAft>
          <a:spcPct val="0"/>
        </a:spcAft>
        <a:defRPr sz="4400">
          <a:solidFill>
            <a:srgbClr val="64336E"/>
          </a:solidFill>
          <a:latin typeface="Blue Highway D Type"/>
        </a:defRPr>
      </a:lvl7pPr>
      <a:lvl8pPr marL="1371600" algn="ctr" rtl="0" fontAlgn="base">
        <a:spcBef>
          <a:spcPct val="0"/>
        </a:spcBef>
        <a:spcAft>
          <a:spcPct val="0"/>
        </a:spcAft>
        <a:defRPr sz="4400">
          <a:solidFill>
            <a:srgbClr val="64336E"/>
          </a:solidFill>
          <a:latin typeface="Blue Highway D Type"/>
        </a:defRPr>
      </a:lvl8pPr>
      <a:lvl9pPr marL="1828800" algn="ctr" rtl="0" fontAlgn="base">
        <a:spcBef>
          <a:spcPct val="0"/>
        </a:spcBef>
        <a:spcAft>
          <a:spcPct val="0"/>
        </a:spcAft>
        <a:defRPr sz="4400">
          <a:solidFill>
            <a:srgbClr val="64336E"/>
          </a:solidFill>
          <a:latin typeface="Blue Highway D Type"/>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Franklin Gothic Demi Cond" panose="020B0706030402020204" pitchFamily="34" charset="0"/>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Franklin Gothic Medium" panose="020B0603020102020204" pitchFamily="34" charset="0"/>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Franklin Gothic Book" panose="020B0503020102020204" pitchFamily="34" charset="0"/>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Franklin Gothic Book" panose="020B0503020102020204" pitchFamily="34" charset="0"/>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www1.nyc.gov/assets/records/pdf/2019-01-11%20DORIS%20Disposal%20Application.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Placeholder 5"/>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79375" y="-79375"/>
            <a:ext cx="9302750" cy="7016750"/>
          </a:xfrm>
        </p:spPr>
      </p:pic>
      <p:sp>
        <p:nvSpPr>
          <p:cNvPr id="12291" name="Title 1"/>
          <p:cNvSpPr>
            <a:spLocks noGrp="1"/>
          </p:cNvSpPr>
          <p:nvPr>
            <p:ph type="ctrTitle"/>
          </p:nvPr>
        </p:nvSpPr>
        <p:spPr>
          <a:xfrm>
            <a:off x="539750" y="2209800"/>
            <a:ext cx="8229600" cy="1009650"/>
          </a:xfrm>
        </p:spPr>
        <p:txBody>
          <a:bodyPr/>
          <a:lstStyle/>
          <a:p>
            <a:r>
              <a:rPr lang="en-US" altLang="en-US" dirty="0">
                <a:latin typeface="Blue Highway D Type"/>
              </a:rPr>
              <a:t>Instructions for Records Retention Disposition Form</a:t>
            </a:r>
          </a:p>
        </p:txBody>
      </p:sp>
      <p:sp>
        <p:nvSpPr>
          <p:cNvPr id="12292" name="Subtitle 2"/>
          <p:cNvSpPr>
            <a:spLocks noGrp="1"/>
          </p:cNvSpPr>
          <p:nvPr>
            <p:ph type="subTitle" idx="1"/>
          </p:nvPr>
        </p:nvSpPr>
        <p:spPr>
          <a:xfrm>
            <a:off x="1447800" y="4114800"/>
            <a:ext cx="6400800" cy="838200"/>
          </a:xfrm>
        </p:spPr>
        <p:txBody>
          <a:bodyPr>
            <a:normAutofit fontScale="70000" lnSpcReduction="20000"/>
          </a:bodyPr>
          <a:lstStyle/>
          <a:p>
            <a:r>
              <a:rPr lang="en-US" altLang="en-US" dirty="0"/>
              <a:t>Disposal Application Process using Adobe Sign electronic signature</a:t>
            </a:r>
          </a:p>
        </p:txBody>
      </p:sp>
      <p:pic>
        <p:nvPicPr>
          <p:cNvPr id="1229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5729288"/>
            <a:ext cx="27432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p:cNvSpPr txBox="1">
            <a:spLocks noChangeArrowheads="1"/>
          </p:cNvSpPr>
          <p:nvPr/>
        </p:nvSpPr>
        <p:spPr bwMode="auto">
          <a:xfrm>
            <a:off x="304800" y="60309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dirty="0">
                <a:latin typeface="Franklin Gothic Medium" pitchFamily="34" charset="0"/>
              </a:rPr>
              <a:t>June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4000" dirty="0"/>
              <a:t>Disposal Application Process using Adobe Sign</a:t>
            </a:r>
            <a:endParaRPr lang="en-US" sz="4000" dirty="0"/>
          </a:p>
        </p:txBody>
      </p:sp>
      <p:sp>
        <p:nvSpPr>
          <p:cNvPr id="7" name="Content Placeholder 6"/>
          <p:cNvSpPr>
            <a:spLocks noGrp="1"/>
          </p:cNvSpPr>
          <p:nvPr>
            <p:ph idx="1"/>
          </p:nvPr>
        </p:nvSpPr>
        <p:spPr/>
        <p:txBody>
          <a:bodyPr/>
          <a:lstStyle/>
          <a:p>
            <a:pPr lvl="0"/>
            <a:r>
              <a:rPr lang="en-US" sz="2000" dirty="0"/>
              <a:t>Agency sends completed </a:t>
            </a:r>
            <a:r>
              <a:rPr lang="en-US" sz="2000" i="1" dirty="0">
                <a:solidFill>
                  <a:srgbClr val="FF0000"/>
                </a:solidFill>
              </a:rPr>
              <a:t>unsigned</a:t>
            </a:r>
            <a:r>
              <a:rPr lang="en-US" sz="2000" dirty="0"/>
              <a:t>  Disposal Application form to DORIS, with completed cover sheet (page 1) and completed list of record series for disposal (page 2).</a:t>
            </a:r>
          </a:p>
          <a:p>
            <a:pPr lvl="1"/>
            <a:r>
              <a:rPr lang="en-US" sz="1600" dirty="0"/>
              <a:t>Disposal application is online </a:t>
            </a:r>
          </a:p>
          <a:p>
            <a:pPr lvl="2"/>
            <a:r>
              <a:rPr lang="en-US" sz="1200" u="sng" dirty="0">
                <a:hlinkClick r:id="rId2"/>
              </a:rPr>
              <a:t>https://www1.nyc.gov/assets/records/pdf/2019-01-11%20DORIS%20Disposal%20Application.pdf</a:t>
            </a:r>
            <a:r>
              <a:rPr lang="en-US" dirty="0"/>
              <a:t> </a:t>
            </a:r>
          </a:p>
          <a:p>
            <a:pPr marL="914400" lvl="2" indent="0">
              <a:buNone/>
            </a:pPr>
            <a:endParaRPr lang="en-US" dirty="0"/>
          </a:p>
          <a:p>
            <a:pPr lvl="0"/>
            <a:r>
              <a:rPr lang="en-US" sz="2000" dirty="0"/>
              <a:t>DORIS sends the Agency an Adobe Sign link  to sign the disposal application electronically.</a:t>
            </a:r>
          </a:p>
          <a:p>
            <a:pPr lvl="1"/>
            <a:r>
              <a:rPr lang="en-US" sz="1600" dirty="0"/>
              <a:t>RMO approves the application</a:t>
            </a:r>
          </a:p>
          <a:p>
            <a:pPr lvl="1"/>
            <a:r>
              <a:rPr lang="en-US" sz="1600" dirty="0"/>
              <a:t>Agency Head signs the application</a:t>
            </a:r>
          </a:p>
          <a:p>
            <a:endParaRPr lang="en-US" dirty="0"/>
          </a:p>
        </p:txBody>
      </p:sp>
      <p:sp>
        <p:nvSpPr>
          <p:cNvPr id="4" name="Date Placeholder 3"/>
          <p:cNvSpPr>
            <a:spLocks noGrp="1"/>
          </p:cNvSpPr>
          <p:nvPr>
            <p:ph type="dt" sz="half" idx="10"/>
          </p:nvPr>
        </p:nvSpPr>
        <p:spPr/>
        <p:txBody>
          <a:bodyPr/>
          <a:lstStyle/>
          <a:p>
            <a:pPr>
              <a:defRPr/>
            </a:pPr>
            <a:r>
              <a:rPr lang="en-US" dirty="0"/>
              <a:t>June 2019</a:t>
            </a:r>
          </a:p>
        </p:txBody>
      </p:sp>
      <p:sp>
        <p:nvSpPr>
          <p:cNvPr id="5" name="Slide Number Placeholder 4"/>
          <p:cNvSpPr>
            <a:spLocks noGrp="1"/>
          </p:cNvSpPr>
          <p:nvPr>
            <p:ph type="sldNum" sz="quarter" idx="11"/>
          </p:nvPr>
        </p:nvSpPr>
        <p:spPr/>
        <p:txBody>
          <a:bodyPr/>
          <a:lstStyle/>
          <a:p>
            <a:pPr>
              <a:defRPr/>
            </a:pPr>
            <a:fld id="{4615E566-EAA6-47B7-AE67-DEC13D920AAE}" type="slidenum">
              <a:rPr lang="en-US" smtClean="0"/>
              <a:pPr>
                <a:defRPr/>
              </a:pPr>
              <a:t>2</a:t>
            </a:fld>
            <a:endParaRPr lang="en-US"/>
          </a:p>
        </p:txBody>
      </p:sp>
    </p:spTree>
    <p:extLst>
      <p:ext uri="{BB962C8B-B14F-4D97-AF65-F5344CB8AC3E}">
        <p14:creationId xmlns:p14="http://schemas.microsoft.com/office/powerpoint/2010/main" val="301861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Disposal Application Process using Adobe Sign</a:t>
            </a:r>
          </a:p>
        </p:txBody>
      </p:sp>
      <p:sp>
        <p:nvSpPr>
          <p:cNvPr id="3" name="Content Placeholder 2"/>
          <p:cNvSpPr>
            <a:spLocks noGrp="1"/>
          </p:cNvSpPr>
          <p:nvPr>
            <p:ph idx="1"/>
          </p:nvPr>
        </p:nvSpPr>
        <p:spPr/>
        <p:txBody>
          <a:bodyPr/>
          <a:lstStyle/>
          <a:p>
            <a:pPr lvl="0"/>
            <a:r>
              <a:rPr lang="en-US" sz="2000" dirty="0"/>
              <a:t>The Agency Head signs using Adobe Sign and the program sends an email to the Law Department and the Municipal Archives simultaneously letting them know the disposal application is ready for review.</a:t>
            </a:r>
            <a:endParaRPr lang="en-US" dirty="0"/>
          </a:p>
          <a:p>
            <a:pPr lvl="0"/>
            <a:endParaRPr lang="en-US" sz="2000" dirty="0"/>
          </a:p>
          <a:p>
            <a:pPr lvl="0"/>
            <a:r>
              <a:rPr lang="en-US" sz="2000" dirty="0"/>
              <a:t>The Law Department and Municipal Archives review and electronically sign the disposal application.  It will then be re-routed back to the MRMD. </a:t>
            </a:r>
          </a:p>
          <a:p>
            <a:pPr lvl="0"/>
            <a:endParaRPr lang="en-US" sz="2000" dirty="0"/>
          </a:p>
          <a:p>
            <a:r>
              <a:rPr lang="en-US" sz="2000" dirty="0"/>
              <a:t>DORIS Commissioner reviews application, either approves or disapproves and returns application to the MRMD.</a:t>
            </a:r>
          </a:p>
          <a:p>
            <a:endParaRPr lang="en-US" sz="2000" dirty="0"/>
          </a:p>
          <a:p>
            <a:r>
              <a:rPr lang="en-US" sz="2000" dirty="0"/>
              <a:t>DORIS informs the Agency of the status of the disposal application. </a:t>
            </a:r>
          </a:p>
          <a:p>
            <a:endParaRPr lang="en-US" sz="2000" dirty="0"/>
          </a:p>
          <a:p>
            <a:pPr lvl="0"/>
            <a:endParaRPr lang="en-US" sz="2000" dirty="0"/>
          </a:p>
          <a:p>
            <a:pPr marL="457200" lvl="1" indent="0">
              <a:buNone/>
            </a:pPr>
            <a:endParaRPr lang="en-US" sz="1600" dirty="0"/>
          </a:p>
          <a:p>
            <a:pPr marL="0" lvl="0" indent="0">
              <a:buNone/>
            </a:pPr>
            <a:endParaRPr lang="en-US" sz="2000" dirty="0"/>
          </a:p>
          <a:p>
            <a:pPr marL="914400" lvl="2" indent="0">
              <a:buNone/>
            </a:pPr>
            <a:endParaRPr lang="en-US" dirty="0"/>
          </a:p>
          <a:p>
            <a:pPr marL="914400" lvl="2" indent="0">
              <a:buNone/>
            </a:pPr>
            <a:endParaRPr lang="en-US" dirty="0"/>
          </a:p>
        </p:txBody>
      </p:sp>
      <p:sp>
        <p:nvSpPr>
          <p:cNvPr id="4" name="Date Placeholder 3"/>
          <p:cNvSpPr>
            <a:spLocks noGrp="1"/>
          </p:cNvSpPr>
          <p:nvPr>
            <p:ph type="dt" sz="half" idx="10"/>
          </p:nvPr>
        </p:nvSpPr>
        <p:spPr/>
        <p:txBody>
          <a:bodyPr/>
          <a:lstStyle/>
          <a:p>
            <a:pPr>
              <a:defRPr/>
            </a:pPr>
            <a:r>
              <a:rPr lang="en-US" dirty="0"/>
              <a:t>June 2019</a:t>
            </a:r>
          </a:p>
        </p:txBody>
      </p:sp>
      <p:sp>
        <p:nvSpPr>
          <p:cNvPr id="5" name="Slide Number Placeholder 4"/>
          <p:cNvSpPr>
            <a:spLocks noGrp="1"/>
          </p:cNvSpPr>
          <p:nvPr>
            <p:ph type="sldNum" sz="quarter" idx="11"/>
          </p:nvPr>
        </p:nvSpPr>
        <p:spPr/>
        <p:txBody>
          <a:bodyPr/>
          <a:lstStyle/>
          <a:p>
            <a:pPr>
              <a:defRPr/>
            </a:pPr>
            <a:fld id="{4615E566-EAA6-47B7-AE67-DEC13D920AAE}" type="slidenum">
              <a:rPr lang="en-US" smtClean="0"/>
              <a:pPr>
                <a:defRPr/>
              </a:pPr>
              <a:t>3</a:t>
            </a:fld>
            <a:endParaRPr lang="en-US" dirty="0"/>
          </a:p>
        </p:txBody>
      </p:sp>
    </p:spTree>
    <p:extLst>
      <p:ext uri="{BB962C8B-B14F-4D97-AF65-F5344CB8AC3E}">
        <p14:creationId xmlns:p14="http://schemas.microsoft.com/office/powerpoint/2010/main" val="28810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Overview of Disposal Process Workflow</a:t>
            </a:r>
          </a:p>
        </p:txBody>
      </p:sp>
      <p:pic>
        <p:nvPicPr>
          <p:cNvPr id="9" name="Content Placeholder 8"/>
          <p:cNvPicPr>
            <a:picLocks noGrp="1" noChangeAspect="1"/>
          </p:cNvPicPr>
          <p:nvPr>
            <p:ph idx="1"/>
          </p:nvPr>
        </p:nvPicPr>
        <p:blipFill>
          <a:blip r:embed="rId2"/>
          <a:stretch>
            <a:fillRect/>
          </a:stretch>
        </p:blipFill>
        <p:spPr>
          <a:xfrm>
            <a:off x="2559577" y="1600200"/>
            <a:ext cx="4024845" cy="4525963"/>
          </a:xfrm>
          <a:prstGeom prst="rect">
            <a:avLst/>
          </a:prstGeom>
        </p:spPr>
      </p:pic>
      <p:sp>
        <p:nvSpPr>
          <p:cNvPr id="5" name="Date Placeholder 4"/>
          <p:cNvSpPr>
            <a:spLocks noGrp="1"/>
          </p:cNvSpPr>
          <p:nvPr>
            <p:ph type="dt" sz="half" idx="10"/>
          </p:nvPr>
        </p:nvSpPr>
        <p:spPr/>
        <p:txBody>
          <a:bodyPr/>
          <a:lstStyle/>
          <a:p>
            <a:pPr>
              <a:defRPr/>
            </a:pPr>
            <a:r>
              <a:rPr lang="en-US" dirty="0"/>
              <a:t>June 2019</a:t>
            </a:r>
          </a:p>
        </p:txBody>
      </p:sp>
      <p:sp>
        <p:nvSpPr>
          <p:cNvPr id="6" name="Slide Number Placeholder 5"/>
          <p:cNvSpPr>
            <a:spLocks noGrp="1"/>
          </p:cNvSpPr>
          <p:nvPr>
            <p:ph type="sldNum" sz="quarter" idx="11"/>
          </p:nvPr>
        </p:nvSpPr>
        <p:spPr/>
        <p:txBody>
          <a:bodyPr/>
          <a:lstStyle/>
          <a:p>
            <a:pPr>
              <a:defRPr/>
            </a:pPr>
            <a:fld id="{3CB7EA9C-09A1-444A-9641-4A8E4AAB49D7}" type="slidenum">
              <a:rPr lang="en-US" smtClean="0"/>
              <a:pPr>
                <a:defRPr/>
              </a:pPr>
              <a:t>4</a:t>
            </a:fld>
            <a:endParaRPr lang="en-US"/>
          </a:p>
        </p:txBody>
      </p:sp>
    </p:spTree>
    <p:extLst>
      <p:ext uri="{BB962C8B-B14F-4D97-AF65-F5344CB8AC3E}">
        <p14:creationId xmlns:p14="http://schemas.microsoft.com/office/powerpoint/2010/main" val="351456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Adobe Sign Email Link</a:t>
            </a:r>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pPr>
              <a:defRPr/>
            </a:pPr>
            <a:fld id="{4615E566-EAA6-47B7-AE67-DEC13D920AAE}" type="slidenum">
              <a:rPr lang="en-US" smtClean="0"/>
              <a:pPr>
                <a:defRPr/>
              </a:pPr>
              <a:t>5</a:t>
            </a:fld>
            <a:endParaRPr lang="en-US"/>
          </a:p>
        </p:txBody>
      </p:sp>
      <p:pic>
        <p:nvPicPr>
          <p:cNvPr id="7" name="Picture 6"/>
          <p:cNvPicPr>
            <a:picLocks noChangeAspect="1"/>
          </p:cNvPicPr>
          <p:nvPr/>
        </p:nvPicPr>
        <p:blipFill>
          <a:blip r:embed="rId2"/>
          <a:stretch>
            <a:fillRect/>
          </a:stretch>
        </p:blipFill>
        <p:spPr>
          <a:xfrm>
            <a:off x="938213" y="1385447"/>
            <a:ext cx="6681787" cy="4855809"/>
          </a:xfrm>
          <a:prstGeom prst="rect">
            <a:avLst/>
          </a:prstGeom>
        </p:spPr>
      </p:pic>
    </p:spTree>
    <p:extLst>
      <p:ext uri="{BB962C8B-B14F-4D97-AF65-F5344CB8AC3E}">
        <p14:creationId xmlns:p14="http://schemas.microsoft.com/office/powerpoint/2010/main" val="130369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513"/>
            <a:ext cx="8229600" cy="1143000"/>
          </a:xfrm>
        </p:spPr>
        <p:txBody>
          <a:bodyPr/>
          <a:lstStyle/>
          <a:p>
            <a:r>
              <a:rPr lang="en-US" dirty="0"/>
              <a:t>RMO approves the application by scrolling down and clicking approval.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495" y="3377307"/>
            <a:ext cx="7059010" cy="1419423"/>
          </a:xfrm>
        </p:spPr>
      </p:pic>
      <p:sp>
        <p:nvSpPr>
          <p:cNvPr id="5" name="Slide Number Placeholder 4"/>
          <p:cNvSpPr>
            <a:spLocks noGrp="1"/>
          </p:cNvSpPr>
          <p:nvPr>
            <p:ph type="sldNum" sz="quarter" idx="11"/>
          </p:nvPr>
        </p:nvSpPr>
        <p:spPr/>
        <p:txBody>
          <a:bodyPr/>
          <a:lstStyle/>
          <a:p>
            <a:pPr>
              <a:defRPr/>
            </a:pPr>
            <a:fld id="{4615E566-EAA6-47B7-AE67-DEC13D920AAE}" type="slidenum">
              <a:rPr lang="en-US" smtClean="0"/>
              <a:pPr>
                <a:defRPr/>
              </a:pPr>
              <a:t>6</a:t>
            </a:fld>
            <a:endParaRPr lang="en-US"/>
          </a:p>
        </p:txBody>
      </p:sp>
    </p:spTree>
    <p:extLst>
      <p:ext uri="{BB962C8B-B14F-4D97-AF65-F5344CB8AC3E}">
        <p14:creationId xmlns:p14="http://schemas.microsoft.com/office/powerpoint/2010/main" val="419147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Agency Head electronically Signs the Summary Page</a:t>
            </a: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806" y="1600200"/>
            <a:ext cx="6208388" cy="4525963"/>
          </a:xfrm>
        </p:spPr>
      </p:pic>
      <p:sp>
        <p:nvSpPr>
          <p:cNvPr id="5" name="Slide Number Placeholder 4"/>
          <p:cNvSpPr>
            <a:spLocks noGrp="1"/>
          </p:cNvSpPr>
          <p:nvPr>
            <p:ph type="sldNum" sz="quarter" idx="11"/>
          </p:nvPr>
        </p:nvSpPr>
        <p:spPr/>
        <p:txBody>
          <a:bodyPr/>
          <a:lstStyle/>
          <a:p>
            <a:pPr>
              <a:defRPr/>
            </a:pPr>
            <a:fld id="{4615E566-EAA6-47B7-AE67-DEC13D920AAE}" type="slidenum">
              <a:rPr lang="en-US" smtClean="0"/>
              <a:pPr>
                <a:defRPr/>
              </a:pPr>
              <a:t>7</a:t>
            </a:fld>
            <a:endParaRPr lang="en-US" dirty="0"/>
          </a:p>
        </p:txBody>
      </p:sp>
      <p:sp>
        <p:nvSpPr>
          <p:cNvPr id="7" name="TextBox 6"/>
          <p:cNvSpPr txBox="1"/>
          <p:nvPr/>
        </p:nvSpPr>
        <p:spPr>
          <a:xfrm>
            <a:off x="161544" y="5029200"/>
            <a:ext cx="1315406" cy="400110"/>
          </a:xfrm>
          <a:prstGeom prst="rect">
            <a:avLst/>
          </a:prstGeom>
          <a:noFill/>
        </p:spPr>
        <p:txBody>
          <a:bodyPr wrap="square" rtlCol="0">
            <a:spAutoFit/>
          </a:bodyPr>
          <a:lstStyle/>
          <a:p>
            <a:r>
              <a:rPr lang="en-US" sz="2000" dirty="0">
                <a:solidFill>
                  <a:schemeClr val="accent4">
                    <a:lumMod val="75000"/>
                  </a:schemeClr>
                </a:solidFill>
              </a:rPr>
              <a:t>Sign here</a:t>
            </a:r>
          </a:p>
        </p:txBody>
      </p:sp>
    </p:spTree>
    <p:extLst>
      <p:ext uri="{BB962C8B-B14F-4D97-AF65-F5344CB8AC3E}">
        <p14:creationId xmlns:p14="http://schemas.microsoft.com/office/powerpoint/2010/main" val="338874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Blue Highway D Type"/>
                <a:cs typeface="Arial" panose="020B0604020202020204" pitchFamily="34" charset="0"/>
              </a:rPr>
              <a:t>Agency Head electronically Signs the Detail Page</a:t>
            </a:r>
          </a:p>
        </p:txBody>
      </p:sp>
      <p:sp>
        <p:nvSpPr>
          <p:cNvPr id="5" name="Slide Number Placeholder 4"/>
          <p:cNvSpPr>
            <a:spLocks noGrp="1"/>
          </p:cNvSpPr>
          <p:nvPr>
            <p:ph type="sldNum" sz="quarter" idx="4294967295"/>
          </p:nvPr>
        </p:nvSpPr>
        <p:spPr/>
        <p:txBody>
          <a:bodyPr/>
          <a:lstStyle/>
          <a:p>
            <a:r>
              <a:rPr lang="en-US" dirty="0">
                <a:solidFill>
                  <a:srgbClr val="FFFCF9"/>
                </a:solidFill>
              </a:rPr>
              <a:t>12</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746" y="1600200"/>
            <a:ext cx="6156508" cy="4525963"/>
          </a:xfrm>
        </p:spPr>
      </p:pic>
      <p:sp>
        <p:nvSpPr>
          <p:cNvPr id="7" name="TextBox 6"/>
          <p:cNvSpPr txBox="1"/>
          <p:nvPr/>
        </p:nvSpPr>
        <p:spPr>
          <a:xfrm>
            <a:off x="152400" y="5029200"/>
            <a:ext cx="1143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Sign here</a:t>
            </a:r>
          </a:p>
        </p:txBody>
      </p:sp>
    </p:spTree>
    <p:extLst>
      <p:ext uri="{BB962C8B-B14F-4D97-AF65-F5344CB8AC3E}">
        <p14:creationId xmlns:p14="http://schemas.microsoft.com/office/powerpoint/2010/main" val="174678307"/>
      </p:ext>
    </p:extLst>
  </p:cSld>
  <p:clrMapOvr>
    <a:masterClrMapping/>
  </p:clrMapOvr>
</p:sld>
</file>

<file path=ppt/theme/theme1.xml><?xml version="1.0" encoding="utf-8"?>
<a:theme xmlns:a="http://schemas.openxmlformats.org/drawingml/2006/main" name="DORI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26092</TotalTime>
  <Words>244</Words>
  <Application>Microsoft Office PowerPoint</Application>
  <PresentationFormat>On-screen Show (4:3)</PresentationFormat>
  <Paragraphs>42</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Blue Highway D Type</vt:lpstr>
      <vt:lpstr>Calibri</vt:lpstr>
      <vt:lpstr>Franklin Gothic Book</vt:lpstr>
      <vt:lpstr>Franklin Gothic Demi Cond</vt:lpstr>
      <vt:lpstr>Franklin Gothic Medium</vt:lpstr>
      <vt:lpstr>Franklin Gothic Medium Cond</vt:lpstr>
      <vt:lpstr>DORIS PowerPoint template</vt:lpstr>
      <vt:lpstr>Instructions for Records Retention Disposition Form</vt:lpstr>
      <vt:lpstr>Disposal Application Process using Adobe Sign</vt:lpstr>
      <vt:lpstr>Disposal Application Process using Adobe Sign</vt:lpstr>
      <vt:lpstr>Overview of Disposal Process Workflow</vt:lpstr>
      <vt:lpstr>Adobe Sign Email Link</vt:lpstr>
      <vt:lpstr>RMO approves the application by scrolling down and clicking approval.</vt:lpstr>
      <vt:lpstr>Agency Head electronically Signs the Summary Page</vt:lpstr>
      <vt:lpstr>Agency Head electronically Signs the Detail Page</vt:lpstr>
    </vt:vector>
  </TitlesOfParts>
  <Company>NYC DCAS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Vishnevetsky, Marina (Records)</cp:lastModifiedBy>
  <cp:revision>78</cp:revision>
  <cp:lastPrinted>2019-01-16T21:11:56Z</cp:lastPrinted>
  <dcterms:created xsi:type="dcterms:W3CDTF">2017-06-29T19:48:10Z</dcterms:created>
  <dcterms:modified xsi:type="dcterms:W3CDTF">2021-05-27T19:36:59Z</dcterms:modified>
</cp:coreProperties>
</file>